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0A19-A11B-40D9-8C02-D408F5663BB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271-8398-4701-8517-000549023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0A19-A11B-40D9-8C02-D408F5663BB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271-8398-4701-8517-000549023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0A19-A11B-40D9-8C02-D408F5663BB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271-8398-4701-8517-000549023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0A19-A11B-40D9-8C02-D408F5663BB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271-8398-4701-8517-000549023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0A19-A11B-40D9-8C02-D408F5663BB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271-8398-4701-8517-000549023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0A19-A11B-40D9-8C02-D408F5663BB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271-8398-4701-8517-000549023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0A19-A11B-40D9-8C02-D408F5663BB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271-8398-4701-8517-000549023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0A19-A11B-40D9-8C02-D408F5663BB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271-8398-4701-8517-000549023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0A19-A11B-40D9-8C02-D408F5663BB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271-8398-4701-8517-000549023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0A19-A11B-40D9-8C02-D408F5663BB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271-8398-4701-8517-000549023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0A19-A11B-40D9-8C02-D408F5663BB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F271-8398-4701-8517-000549023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70A19-A11B-40D9-8C02-D408F5663BB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F271-8398-4701-8517-000549023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Подорож сторінками європейських казок</a:t>
            </a:r>
            <a:endParaRPr lang="ru-RU" dirty="0"/>
          </a:p>
        </p:txBody>
      </p:sp>
      <p:pic>
        <p:nvPicPr>
          <p:cNvPr id="4" name="Содержимое 3" descr="IMG_20170406_141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vroturizm-1024x7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7177" y="332656"/>
            <a:ext cx="8706823" cy="6156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170406_142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052736"/>
            <a:ext cx="3779912" cy="5805264"/>
          </a:xfrm>
        </p:spPr>
      </p:pic>
      <p:pic>
        <p:nvPicPr>
          <p:cNvPr id="5" name="Picture 2" descr="C:\Users\Admin\Desktop\захід до дня Європи\IMG_20170406_140233.jpg"/>
          <p:cNvPicPr>
            <a:picLocks noChangeAspect="1" noChangeArrowheads="1"/>
          </p:cNvPicPr>
          <p:nvPr/>
        </p:nvPicPr>
        <p:blipFill>
          <a:blip r:embed="rId3" cstate="print"/>
          <a:srcRect t="14309" b="11420"/>
          <a:stretch>
            <a:fillRect/>
          </a:stretch>
        </p:blipFill>
        <p:spPr bwMode="auto">
          <a:xfrm>
            <a:off x="251520" y="1124744"/>
            <a:ext cx="4971326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70406_142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060000" cy="5440000"/>
          </a:xfrm>
        </p:spPr>
      </p:pic>
      <p:pic>
        <p:nvPicPr>
          <p:cNvPr id="6" name="Рисунок 5" descr="IMG_20170406_142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484784"/>
            <a:ext cx="58681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70406_143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70406_144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506916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Подорож сторінками європейських казок</vt:lpstr>
      <vt:lpstr>Слайд 2</vt:lpstr>
      <vt:lpstr>Слайд 3</vt:lpstr>
      <vt:lpstr>Слайд 4</vt:lpstr>
      <vt:lpstr>Слайд 5</vt:lpstr>
      <vt:lpstr>Слайд 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</cp:revision>
  <dcterms:created xsi:type="dcterms:W3CDTF">2017-05-14T20:25:16Z</dcterms:created>
  <dcterms:modified xsi:type="dcterms:W3CDTF">2017-05-15T05:51:49Z</dcterms:modified>
</cp:coreProperties>
</file>